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3" r:id="rId4"/>
    <p:sldId id="278" r:id="rId5"/>
    <p:sldId id="257" r:id="rId6"/>
    <p:sldId id="277" r:id="rId7"/>
    <p:sldId id="258" r:id="rId8"/>
    <p:sldId id="259" r:id="rId9"/>
    <p:sldId id="260" r:id="rId10"/>
    <p:sldId id="261" r:id="rId11"/>
    <p:sldId id="262" r:id="rId12"/>
    <p:sldId id="266" r:id="rId13"/>
    <p:sldId id="263" r:id="rId14"/>
    <p:sldId id="264" r:id="rId15"/>
    <p:sldId id="267" r:id="rId16"/>
    <p:sldId id="265" r:id="rId17"/>
    <p:sldId id="268" r:id="rId18"/>
    <p:sldId id="287" r:id="rId19"/>
    <p:sldId id="269" r:id="rId20"/>
    <p:sldId id="270" r:id="rId21"/>
    <p:sldId id="271" r:id="rId22"/>
    <p:sldId id="272" r:id="rId23"/>
    <p:sldId id="275" r:id="rId24"/>
    <p:sldId id="276" r:id="rId25"/>
    <p:sldId id="279" r:id="rId26"/>
    <p:sldId id="286" r:id="rId27"/>
    <p:sldId id="280" r:id="rId28"/>
    <p:sldId id="281" r:id="rId29"/>
    <p:sldId id="282" r:id="rId30"/>
    <p:sldId id="283" r:id="rId31"/>
    <p:sldId id="284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3B421-3C14-4BE0-B82B-261B58BD39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207F82-A7A4-4542-AFA2-88B340556A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649B7-7686-4D91-96E9-57D2BCAED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B807-B7FE-41F4-A9E9-5B95B37699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0561C-BD62-4784-8DE1-F2B3EF63F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891CE-A201-4070-A329-23392B606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C72-49A2-4B0E-B5EE-5BD382E72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9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3A6A3-3F20-414F-A4BA-3AEF481C6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2079C8-EFB9-435D-A573-4ADC4EB09F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1664F-B833-45A3-9374-1C559510D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B807-B7FE-41F4-A9E9-5B95B37699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41DC7-4110-40CE-A8C9-0607D6A1D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C9B3D-1FA2-4A00-AF30-429460B81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C72-49A2-4B0E-B5EE-5BD382E72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1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12B2DD-F5A1-4D1E-93F0-C2ADBAAC62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B2737F-D7D7-47E5-BBA0-399DC45FE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4959B-5529-4822-B5D0-6610FA8D2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B807-B7FE-41F4-A9E9-5B95B37699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6F0C4-5112-4970-AA78-067042982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094A05-58C5-4793-9ED8-73BE1311A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C72-49A2-4B0E-B5EE-5BD382E72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2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DD040-B6E2-4B86-A51F-9935D545C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8EE48-3B12-4AE7-8EB0-AD385052E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DEA4C-79EA-4CC7-A46D-C1EF7064D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B807-B7FE-41F4-A9E9-5B95B37699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0FFC8-16BF-4FB7-A073-8EEB4C596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01D97-CDF7-439A-83C5-613F84FD8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C72-49A2-4B0E-B5EE-5BD382E72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2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7F00A-06BB-474D-B16B-B03FEF321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585E3-D465-45EB-AFB9-A5272E3DE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B5A00-A5E8-4D98-B873-BEBC29BB3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B807-B7FE-41F4-A9E9-5B95B37699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1890C-A6D1-48DE-B4A7-507CB7231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E2D924-74D8-499F-8C23-9CF2117B4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C72-49A2-4B0E-B5EE-5BD382E72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023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0F262-3443-4F22-BAA6-73DF6DC3F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FA564-A65D-47F7-A3C4-080EFB497E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955AE8-D2C6-4995-A95A-BA889EE16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C856AB-EF36-4D31-8CC1-521D51610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B807-B7FE-41F4-A9E9-5B95B37699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84ECFA-9AF1-435A-853C-914EBF6A9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230644-3A12-49A0-8B88-0E2BC399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C72-49A2-4B0E-B5EE-5BD382E72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31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AF4C3-C848-4657-A330-C6D170444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B2145A-F65F-4771-839E-BE7D4B0A4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43CAA0-3F61-4723-9C82-0912BDA9B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BDF7DA-F70F-412D-8835-DE600BF2BB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E6E054-AD18-4307-8B57-7EE6371F02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C06A96-7E82-4A06-9ACF-98671F2C9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B807-B7FE-41F4-A9E9-5B95B37699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AA2974-2898-42FE-AB27-9A9BA1F78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D54927-51DE-4FFE-8740-8610E99C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C72-49A2-4B0E-B5EE-5BD382E72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80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BC74A-0FE3-44A7-BE4B-A64BDE22B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D70285-CEC6-47CC-A6F7-B1A7F952D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B807-B7FE-41F4-A9E9-5B95B37699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BE1678-B977-4A8B-92B7-3328ED026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5A0C36-930A-4940-98B8-7D87E66B7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C72-49A2-4B0E-B5EE-5BD382E72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2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450042-05BA-4FAD-B58E-A7D98EA40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B807-B7FE-41F4-A9E9-5B95B37699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020781-A931-416B-80BC-D4FD92FB4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5BEF7-0CF3-4E6D-BEC8-D5263522E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C72-49A2-4B0E-B5EE-5BD382E72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03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66488-38F4-4A6F-8C63-6443C6A7B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C4FA4-FFF9-48C7-916C-B85439FA2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4E6ED-27BE-4832-A5FE-1830059057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21B825-516D-42EA-8A87-53C01F83F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B807-B7FE-41F4-A9E9-5B95B37699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9CE3E-FB97-44D4-84C5-BB15EF059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90D5C6-6EFA-4826-A913-B61A619DA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C72-49A2-4B0E-B5EE-5BD382E72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067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8A43-FF8F-406D-A4FB-E02B8DB1F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900F5B-D66F-4EBD-AE90-F3E2900B8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35B465-07B5-4978-9A38-B81CE359B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DA8E77-2D7C-4198-8EC9-BDFC46968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B807-B7FE-41F4-A9E9-5B95B37699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C23CD-F137-466B-9920-8C8AB6A0D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329A07-8FE6-467B-B5A8-B85CCF0B6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C72-49A2-4B0E-B5EE-5BD382E72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63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4E2132-530D-419E-9336-F4A6844C2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C6E27-59F7-4C59-A7ED-57821111C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2FF87-3A30-4BDA-AB01-ABB09A176C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FB807-B7FE-41F4-A9E9-5B95B37699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4F7EE-6E21-463A-8824-8BB2507F15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7FEE5-0432-4952-97D1-9ED7C3AC6E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99C72-49A2-4B0E-B5EE-5BD382E72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81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3498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Image result for aphids">
            <a:extLst>
              <a:ext uri="{FF2B5EF4-FFF2-40B4-BE49-F238E27FC236}">
                <a16:creationId xmlns:a16="http://schemas.microsoft.com/office/drawing/2014/main" id="{57DB46C2-A6B0-4498-A90A-8DB4F31844A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233735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66110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Image result for aphids">
            <a:extLst>
              <a:ext uri="{FF2B5EF4-FFF2-40B4-BE49-F238E27FC236}">
                <a16:creationId xmlns:a16="http://schemas.microsoft.com/office/drawing/2014/main" id="{57DB46C2-A6B0-4498-A90A-8DB4F31844A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233735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Image result for aphids">
            <a:extLst>
              <a:ext uri="{FF2B5EF4-FFF2-40B4-BE49-F238E27FC236}">
                <a16:creationId xmlns:a16="http://schemas.microsoft.com/office/drawing/2014/main" id="{4FF0E2DB-760B-453B-A44D-77FB6DA153C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756960" y="1773314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72681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Image result for aphids">
            <a:extLst>
              <a:ext uri="{FF2B5EF4-FFF2-40B4-BE49-F238E27FC236}">
                <a16:creationId xmlns:a16="http://schemas.microsoft.com/office/drawing/2014/main" id="{57DB46C2-A6B0-4498-A90A-8DB4F31844A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233735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Image result for aphids">
            <a:extLst>
              <a:ext uri="{FF2B5EF4-FFF2-40B4-BE49-F238E27FC236}">
                <a16:creationId xmlns:a16="http://schemas.microsoft.com/office/drawing/2014/main" id="{4FF0E2DB-760B-453B-A44D-77FB6DA153C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756960" y="1773314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 result for aphids">
            <a:extLst>
              <a:ext uri="{FF2B5EF4-FFF2-40B4-BE49-F238E27FC236}">
                <a16:creationId xmlns:a16="http://schemas.microsoft.com/office/drawing/2014/main" id="{90566C8E-109B-407F-95AD-6DE3C86555DB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436694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45311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Image result for aphids">
            <a:extLst>
              <a:ext uri="{FF2B5EF4-FFF2-40B4-BE49-F238E27FC236}">
                <a16:creationId xmlns:a16="http://schemas.microsoft.com/office/drawing/2014/main" id="{57DB46C2-A6B0-4498-A90A-8DB4F31844A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233735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Image result for aphids">
            <a:extLst>
              <a:ext uri="{FF2B5EF4-FFF2-40B4-BE49-F238E27FC236}">
                <a16:creationId xmlns:a16="http://schemas.microsoft.com/office/drawing/2014/main" id="{4FF0E2DB-760B-453B-A44D-77FB6DA153C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756960" y="1773314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 result for aphids">
            <a:extLst>
              <a:ext uri="{FF2B5EF4-FFF2-40B4-BE49-F238E27FC236}">
                <a16:creationId xmlns:a16="http://schemas.microsoft.com/office/drawing/2014/main" id="{F2AB3ECA-FC49-4F1C-977E-EA18F9FE47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436694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Image result for aphids">
            <a:extLst>
              <a:ext uri="{FF2B5EF4-FFF2-40B4-BE49-F238E27FC236}">
                <a16:creationId xmlns:a16="http://schemas.microsoft.com/office/drawing/2014/main" id="{CB6F551D-C49F-4857-B73A-FF5EA4FA24E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932292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48247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Image result for aphids">
            <a:extLst>
              <a:ext uri="{FF2B5EF4-FFF2-40B4-BE49-F238E27FC236}">
                <a16:creationId xmlns:a16="http://schemas.microsoft.com/office/drawing/2014/main" id="{57DB46C2-A6B0-4498-A90A-8DB4F31844A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233735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Image result for aphids">
            <a:extLst>
              <a:ext uri="{FF2B5EF4-FFF2-40B4-BE49-F238E27FC236}">
                <a16:creationId xmlns:a16="http://schemas.microsoft.com/office/drawing/2014/main" id="{4FF0E2DB-760B-453B-A44D-77FB6DA153C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756960" y="1773314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 result for aphids">
            <a:extLst>
              <a:ext uri="{FF2B5EF4-FFF2-40B4-BE49-F238E27FC236}">
                <a16:creationId xmlns:a16="http://schemas.microsoft.com/office/drawing/2014/main" id="{F2AB3ECA-FC49-4F1C-977E-EA18F9FE47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436694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Image result for aphids">
            <a:extLst>
              <a:ext uri="{FF2B5EF4-FFF2-40B4-BE49-F238E27FC236}">
                <a16:creationId xmlns:a16="http://schemas.microsoft.com/office/drawing/2014/main" id="{CB6F551D-C49F-4857-B73A-FF5EA4FA24E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932292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Image result for aphids">
            <a:extLst>
              <a:ext uri="{FF2B5EF4-FFF2-40B4-BE49-F238E27FC236}">
                <a16:creationId xmlns:a16="http://schemas.microsoft.com/office/drawing/2014/main" id="{C4DAD531-F094-4CD7-97A5-6B64AACF2F3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84220" y="420369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Image result for aphids">
            <a:extLst>
              <a:ext uri="{FF2B5EF4-FFF2-40B4-BE49-F238E27FC236}">
                <a16:creationId xmlns:a16="http://schemas.microsoft.com/office/drawing/2014/main" id="{85E1A190-038E-4DF0-A271-58BA345773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92965" y="488606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24378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Image result for aphids">
            <a:extLst>
              <a:ext uri="{FF2B5EF4-FFF2-40B4-BE49-F238E27FC236}">
                <a16:creationId xmlns:a16="http://schemas.microsoft.com/office/drawing/2014/main" id="{57DB46C2-A6B0-4498-A90A-8DB4F31844A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233735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Image result for aphids">
            <a:extLst>
              <a:ext uri="{FF2B5EF4-FFF2-40B4-BE49-F238E27FC236}">
                <a16:creationId xmlns:a16="http://schemas.microsoft.com/office/drawing/2014/main" id="{4FF0E2DB-760B-453B-A44D-77FB6DA153C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756960" y="1773314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 result for aphids">
            <a:extLst>
              <a:ext uri="{FF2B5EF4-FFF2-40B4-BE49-F238E27FC236}">
                <a16:creationId xmlns:a16="http://schemas.microsoft.com/office/drawing/2014/main" id="{F2AB3ECA-FC49-4F1C-977E-EA18F9FE47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436694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Image result for aphids">
            <a:extLst>
              <a:ext uri="{FF2B5EF4-FFF2-40B4-BE49-F238E27FC236}">
                <a16:creationId xmlns:a16="http://schemas.microsoft.com/office/drawing/2014/main" id="{CB6F551D-C49F-4857-B73A-FF5EA4FA24E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932292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Image result for aphids">
            <a:extLst>
              <a:ext uri="{FF2B5EF4-FFF2-40B4-BE49-F238E27FC236}">
                <a16:creationId xmlns:a16="http://schemas.microsoft.com/office/drawing/2014/main" id="{C4DAD531-F094-4CD7-97A5-6B64AACF2F3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84220" y="420369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Image result for aphids">
            <a:extLst>
              <a:ext uri="{FF2B5EF4-FFF2-40B4-BE49-F238E27FC236}">
                <a16:creationId xmlns:a16="http://schemas.microsoft.com/office/drawing/2014/main" id="{85E1A190-038E-4DF0-A271-58BA345773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92965" y="488606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 descr="Image result for aphids">
            <a:extLst>
              <a:ext uri="{FF2B5EF4-FFF2-40B4-BE49-F238E27FC236}">
                <a16:creationId xmlns:a16="http://schemas.microsoft.com/office/drawing/2014/main" id="{645F2B3C-A72A-4C8F-BD8C-6E7C6C33151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26633" y="392167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22179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Image result for aphids">
            <a:extLst>
              <a:ext uri="{FF2B5EF4-FFF2-40B4-BE49-F238E27FC236}">
                <a16:creationId xmlns:a16="http://schemas.microsoft.com/office/drawing/2014/main" id="{57DB46C2-A6B0-4498-A90A-8DB4F31844A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233735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Image result for aphids">
            <a:extLst>
              <a:ext uri="{FF2B5EF4-FFF2-40B4-BE49-F238E27FC236}">
                <a16:creationId xmlns:a16="http://schemas.microsoft.com/office/drawing/2014/main" id="{4FF0E2DB-760B-453B-A44D-77FB6DA153C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756960" y="1773314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 result for aphids">
            <a:extLst>
              <a:ext uri="{FF2B5EF4-FFF2-40B4-BE49-F238E27FC236}">
                <a16:creationId xmlns:a16="http://schemas.microsoft.com/office/drawing/2014/main" id="{F2AB3ECA-FC49-4F1C-977E-EA18F9FE47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436694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Image result for aphids">
            <a:extLst>
              <a:ext uri="{FF2B5EF4-FFF2-40B4-BE49-F238E27FC236}">
                <a16:creationId xmlns:a16="http://schemas.microsoft.com/office/drawing/2014/main" id="{CB6F551D-C49F-4857-B73A-FF5EA4FA24E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932292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Image result for aphids">
            <a:extLst>
              <a:ext uri="{FF2B5EF4-FFF2-40B4-BE49-F238E27FC236}">
                <a16:creationId xmlns:a16="http://schemas.microsoft.com/office/drawing/2014/main" id="{C4DAD531-F094-4CD7-97A5-6B64AACF2F3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84220" y="420369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Image result for aphids">
            <a:extLst>
              <a:ext uri="{FF2B5EF4-FFF2-40B4-BE49-F238E27FC236}">
                <a16:creationId xmlns:a16="http://schemas.microsoft.com/office/drawing/2014/main" id="{85E1A190-038E-4DF0-A271-58BA345773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92965" y="488606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 descr="Image result for aphids">
            <a:extLst>
              <a:ext uri="{FF2B5EF4-FFF2-40B4-BE49-F238E27FC236}">
                <a16:creationId xmlns:a16="http://schemas.microsoft.com/office/drawing/2014/main" id="{957A47AD-E54A-4811-A475-5D8014A5446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37450" y="4588698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17" descr="Image result for aphids">
            <a:extLst>
              <a:ext uri="{FF2B5EF4-FFF2-40B4-BE49-F238E27FC236}">
                <a16:creationId xmlns:a16="http://schemas.microsoft.com/office/drawing/2014/main" id="{5C4CEEE1-5374-47D1-8788-33F400B738D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26633" y="393949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99573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Image result for aphids">
            <a:extLst>
              <a:ext uri="{FF2B5EF4-FFF2-40B4-BE49-F238E27FC236}">
                <a16:creationId xmlns:a16="http://schemas.microsoft.com/office/drawing/2014/main" id="{57DB46C2-A6B0-4498-A90A-8DB4F31844A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233735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Image result for aphids">
            <a:extLst>
              <a:ext uri="{FF2B5EF4-FFF2-40B4-BE49-F238E27FC236}">
                <a16:creationId xmlns:a16="http://schemas.microsoft.com/office/drawing/2014/main" id="{4FF0E2DB-760B-453B-A44D-77FB6DA153C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756960" y="1773314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 result for aphids">
            <a:extLst>
              <a:ext uri="{FF2B5EF4-FFF2-40B4-BE49-F238E27FC236}">
                <a16:creationId xmlns:a16="http://schemas.microsoft.com/office/drawing/2014/main" id="{F2AB3ECA-FC49-4F1C-977E-EA18F9FE47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436694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Image result for aphids">
            <a:extLst>
              <a:ext uri="{FF2B5EF4-FFF2-40B4-BE49-F238E27FC236}">
                <a16:creationId xmlns:a16="http://schemas.microsoft.com/office/drawing/2014/main" id="{CB6F551D-C49F-4857-B73A-FF5EA4FA24E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932292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Image result for aphids">
            <a:extLst>
              <a:ext uri="{FF2B5EF4-FFF2-40B4-BE49-F238E27FC236}">
                <a16:creationId xmlns:a16="http://schemas.microsoft.com/office/drawing/2014/main" id="{C4DAD531-F094-4CD7-97A5-6B64AACF2F3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84220" y="420369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Image result for aphids">
            <a:extLst>
              <a:ext uri="{FF2B5EF4-FFF2-40B4-BE49-F238E27FC236}">
                <a16:creationId xmlns:a16="http://schemas.microsoft.com/office/drawing/2014/main" id="{85E1A190-038E-4DF0-A271-58BA345773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92965" y="488606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 descr="Image result for aphids">
            <a:extLst>
              <a:ext uri="{FF2B5EF4-FFF2-40B4-BE49-F238E27FC236}">
                <a16:creationId xmlns:a16="http://schemas.microsoft.com/office/drawing/2014/main" id="{957A47AD-E54A-4811-A475-5D8014A5446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37450" y="4588698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17" descr="Image result for aphids">
            <a:extLst>
              <a:ext uri="{FF2B5EF4-FFF2-40B4-BE49-F238E27FC236}">
                <a16:creationId xmlns:a16="http://schemas.microsoft.com/office/drawing/2014/main" id="{5C4CEEE1-5374-47D1-8788-33F400B738D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26633" y="393949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 descr="Image result for aphids">
            <a:extLst>
              <a:ext uri="{FF2B5EF4-FFF2-40B4-BE49-F238E27FC236}">
                <a16:creationId xmlns:a16="http://schemas.microsoft.com/office/drawing/2014/main" id="{F812E07E-3B0B-46F5-A590-EEB16F7C632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11791" y="4400781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5032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Image result for aphids">
            <a:extLst>
              <a:ext uri="{FF2B5EF4-FFF2-40B4-BE49-F238E27FC236}">
                <a16:creationId xmlns:a16="http://schemas.microsoft.com/office/drawing/2014/main" id="{57DB46C2-A6B0-4498-A90A-8DB4F31844A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233735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Image result for aphids">
            <a:extLst>
              <a:ext uri="{FF2B5EF4-FFF2-40B4-BE49-F238E27FC236}">
                <a16:creationId xmlns:a16="http://schemas.microsoft.com/office/drawing/2014/main" id="{4FF0E2DB-760B-453B-A44D-77FB6DA153C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756960" y="1773314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 result for aphids">
            <a:extLst>
              <a:ext uri="{FF2B5EF4-FFF2-40B4-BE49-F238E27FC236}">
                <a16:creationId xmlns:a16="http://schemas.microsoft.com/office/drawing/2014/main" id="{F2AB3ECA-FC49-4F1C-977E-EA18F9FE47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436694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Image result for aphids">
            <a:extLst>
              <a:ext uri="{FF2B5EF4-FFF2-40B4-BE49-F238E27FC236}">
                <a16:creationId xmlns:a16="http://schemas.microsoft.com/office/drawing/2014/main" id="{CB6F551D-C49F-4857-B73A-FF5EA4FA24E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932292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Image result for aphids">
            <a:extLst>
              <a:ext uri="{FF2B5EF4-FFF2-40B4-BE49-F238E27FC236}">
                <a16:creationId xmlns:a16="http://schemas.microsoft.com/office/drawing/2014/main" id="{C4DAD531-F094-4CD7-97A5-6B64AACF2F3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84220" y="420369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Image result for aphids">
            <a:extLst>
              <a:ext uri="{FF2B5EF4-FFF2-40B4-BE49-F238E27FC236}">
                <a16:creationId xmlns:a16="http://schemas.microsoft.com/office/drawing/2014/main" id="{85E1A190-038E-4DF0-A271-58BA345773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92965" y="488606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 descr="Image result for aphids">
            <a:extLst>
              <a:ext uri="{FF2B5EF4-FFF2-40B4-BE49-F238E27FC236}">
                <a16:creationId xmlns:a16="http://schemas.microsoft.com/office/drawing/2014/main" id="{957A47AD-E54A-4811-A475-5D8014A5446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37450" y="4588698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17" descr="Image result for aphids">
            <a:extLst>
              <a:ext uri="{FF2B5EF4-FFF2-40B4-BE49-F238E27FC236}">
                <a16:creationId xmlns:a16="http://schemas.microsoft.com/office/drawing/2014/main" id="{5C4CEEE1-5374-47D1-8788-33F400B738D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26633" y="393949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 descr="Image result for aphids">
            <a:extLst>
              <a:ext uri="{FF2B5EF4-FFF2-40B4-BE49-F238E27FC236}">
                <a16:creationId xmlns:a16="http://schemas.microsoft.com/office/drawing/2014/main" id="{F812E07E-3B0B-46F5-A590-EEB16F7C632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11791" y="4400781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565427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Image result for aphids">
            <a:extLst>
              <a:ext uri="{FF2B5EF4-FFF2-40B4-BE49-F238E27FC236}">
                <a16:creationId xmlns:a16="http://schemas.microsoft.com/office/drawing/2014/main" id="{57DB46C2-A6B0-4498-A90A-8DB4F31844A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233735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Image result for aphids">
            <a:extLst>
              <a:ext uri="{FF2B5EF4-FFF2-40B4-BE49-F238E27FC236}">
                <a16:creationId xmlns:a16="http://schemas.microsoft.com/office/drawing/2014/main" id="{4FF0E2DB-760B-453B-A44D-77FB6DA153C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756960" y="1773314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 result for aphids">
            <a:extLst>
              <a:ext uri="{FF2B5EF4-FFF2-40B4-BE49-F238E27FC236}">
                <a16:creationId xmlns:a16="http://schemas.microsoft.com/office/drawing/2014/main" id="{F2AB3ECA-FC49-4F1C-977E-EA18F9FE47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436694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Image result for aphids">
            <a:extLst>
              <a:ext uri="{FF2B5EF4-FFF2-40B4-BE49-F238E27FC236}">
                <a16:creationId xmlns:a16="http://schemas.microsoft.com/office/drawing/2014/main" id="{CB6F551D-C49F-4857-B73A-FF5EA4FA24E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932292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Image result for aphids">
            <a:extLst>
              <a:ext uri="{FF2B5EF4-FFF2-40B4-BE49-F238E27FC236}">
                <a16:creationId xmlns:a16="http://schemas.microsoft.com/office/drawing/2014/main" id="{C4DAD531-F094-4CD7-97A5-6B64AACF2F3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84220" y="420369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Image result for aphids">
            <a:extLst>
              <a:ext uri="{FF2B5EF4-FFF2-40B4-BE49-F238E27FC236}">
                <a16:creationId xmlns:a16="http://schemas.microsoft.com/office/drawing/2014/main" id="{85E1A190-038E-4DF0-A271-58BA345773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92965" y="488606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 descr="Image result for aphids">
            <a:extLst>
              <a:ext uri="{FF2B5EF4-FFF2-40B4-BE49-F238E27FC236}">
                <a16:creationId xmlns:a16="http://schemas.microsoft.com/office/drawing/2014/main" id="{957A47AD-E54A-4811-A475-5D8014A5446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37450" y="4588698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17" descr="Image result for aphids">
            <a:extLst>
              <a:ext uri="{FF2B5EF4-FFF2-40B4-BE49-F238E27FC236}">
                <a16:creationId xmlns:a16="http://schemas.microsoft.com/office/drawing/2014/main" id="{5C4CEEE1-5374-47D1-8788-33F400B738D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26633" y="393949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 descr="Image result for aphids">
            <a:extLst>
              <a:ext uri="{FF2B5EF4-FFF2-40B4-BE49-F238E27FC236}">
                <a16:creationId xmlns:a16="http://schemas.microsoft.com/office/drawing/2014/main" id="{F812E07E-3B0B-46F5-A590-EEB16F7C632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11791" y="4400781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19" descr="Image result for aphids">
            <a:extLst>
              <a:ext uri="{FF2B5EF4-FFF2-40B4-BE49-F238E27FC236}">
                <a16:creationId xmlns:a16="http://schemas.microsoft.com/office/drawing/2014/main" id="{EAEFCCB8-A2A8-4A7C-BC93-D2CC04F6E88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10380" y="450353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8451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405704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Image result for aphids">
            <a:extLst>
              <a:ext uri="{FF2B5EF4-FFF2-40B4-BE49-F238E27FC236}">
                <a16:creationId xmlns:a16="http://schemas.microsoft.com/office/drawing/2014/main" id="{57DB46C2-A6B0-4498-A90A-8DB4F31844A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233735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Image result for aphids">
            <a:extLst>
              <a:ext uri="{FF2B5EF4-FFF2-40B4-BE49-F238E27FC236}">
                <a16:creationId xmlns:a16="http://schemas.microsoft.com/office/drawing/2014/main" id="{4FF0E2DB-760B-453B-A44D-77FB6DA153C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756960" y="1773314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 result for aphids">
            <a:extLst>
              <a:ext uri="{FF2B5EF4-FFF2-40B4-BE49-F238E27FC236}">
                <a16:creationId xmlns:a16="http://schemas.microsoft.com/office/drawing/2014/main" id="{F2AB3ECA-FC49-4F1C-977E-EA18F9FE47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436694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Image result for aphids">
            <a:extLst>
              <a:ext uri="{FF2B5EF4-FFF2-40B4-BE49-F238E27FC236}">
                <a16:creationId xmlns:a16="http://schemas.microsoft.com/office/drawing/2014/main" id="{CB6F551D-C49F-4857-B73A-FF5EA4FA24E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932292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Image result for aphids">
            <a:extLst>
              <a:ext uri="{FF2B5EF4-FFF2-40B4-BE49-F238E27FC236}">
                <a16:creationId xmlns:a16="http://schemas.microsoft.com/office/drawing/2014/main" id="{C4DAD531-F094-4CD7-97A5-6B64AACF2F3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84220" y="420369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Image result for aphids">
            <a:extLst>
              <a:ext uri="{FF2B5EF4-FFF2-40B4-BE49-F238E27FC236}">
                <a16:creationId xmlns:a16="http://schemas.microsoft.com/office/drawing/2014/main" id="{85E1A190-038E-4DF0-A271-58BA345773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92965" y="488606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 descr="Image result for aphids">
            <a:extLst>
              <a:ext uri="{FF2B5EF4-FFF2-40B4-BE49-F238E27FC236}">
                <a16:creationId xmlns:a16="http://schemas.microsoft.com/office/drawing/2014/main" id="{957A47AD-E54A-4811-A475-5D8014A5446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37450" y="4588698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17" descr="Image result for aphids">
            <a:extLst>
              <a:ext uri="{FF2B5EF4-FFF2-40B4-BE49-F238E27FC236}">
                <a16:creationId xmlns:a16="http://schemas.microsoft.com/office/drawing/2014/main" id="{5C4CEEE1-5374-47D1-8788-33F400B738D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26633" y="393949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 descr="Image result for aphids">
            <a:extLst>
              <a:ext uri="{FF2B5EF4-FFF2-40B4-BE49-F238E27FC236}">
                <a16:creationId xmlns:a16="http://schemas.microsoft.com/office/drawing/2014/main" id="{F812E07E-3B0B-46F5-A590-EEB16F7C632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11791" y="4400781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19" descr="Image result for aphids">
            <a:extLst>
              <a:ext uri="{FF2B5EF4-FFF2-40B4-BE49-F238E27FC236}">
                <a16:creationId xmlns:a16="http://schemas.microsoft.com/office/drawing/2014/main" id="{EAEFCCB8-A2A8-4A7C-BC93-D2CC04F6E88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10380" y="450353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 descr="Image result for aphids">
            <a:extLst>
              <a:ext uri="{FF2B5EF4-FFF2-40B4-BE49-F238E27FC236}">
                <a16:creationId xmlns:a16="http://schemas.microsoft.com/office/drawing/2014/main" id="{02405FD6-0DE0-4A7C-9C12-45EDBD7ED1CA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587158" y="37776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80413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Image result for aphids">
            <a:extLst>
              <a:ext uri="{FF2B5EF4-FFF2-40B4-BE49-F238E27FC236}">
                <a16:creationId xmlns:a16="http://schemas.microsoft.com/office/drawing/2014/main" id="{57DB46C2-A6B0-4498-A90A-8DB4F31844A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233735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Image result for aphids">
            <a:extLst>
              <a:ext uri="{FF2B5EF4-FFF2-40B4-BE49-F238E27FC236}">
                <a16:creationId xmlns:a16="http://schemas.microsoft.com/office/drawing/2014/main" id="{4FF0E2DB-760B-453B-A44D-77FB6DA153C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756960" y="1773314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 result for aphids">
            <a:extLst>
              <a:ext uri="{FF2B5EF4-FFF2-40B4-BE49-F238E27FC236}">
                <a16:creationId xmlns:a16="http://schemas.microsoft.com/office/drawing/2014/main" id="{F2AB3ECA-FC49-4F1C-977E-EA18F9FE47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436694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Image result for aphids">
            <a:extLst>
              <a:ext uri="{FF2B5EF4-FFF2-40B4-BE49-F238E27FC236}">
                <a16:creationId xmlns:a16="http://schemas.microsoft.com/office/drawing/2014/main" id="{CB6F551D-C49F-4857-B73A-FF5EA4FA24E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932292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Image result for aphids">
            <a:extLst>
              <a:ext uri="{FF2B5EF4-FFF2-40B4-BE49-F238E27FC236}">
                <a16:creationId xmlns:a16="http://schemas.microsoft.com/office/drawing/2014/main" id="{C4DAD531-F094-4CD7-97A5-6B64AACF2F3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84220" y="420369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Image result for aphids">
            <a:extLst>
              <a:ext uri="{FF2B5EF4-FFF2-40B4-BE49-F238E27FC236}">
                <a16:creationId xmlns:a16="http://schemas.microsoft.com/office/drawing/2014/main" id="{85E1A190-038E-4DF0-A271-58BA345773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92965" y="488606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 descr="Image result for aphids">
            <a:extLst>
              <a:ext uri="{FF2B5EF4-FFF2-40B4-BE49-F238E27FC236}">
                <a16:creationId xmlns:a16="http://schemas.microsoft.com/office/drawing/2014/main" id="{957A47AD-E54A-4811-A475-5D8014A5446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37450" y="4588698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17" descr="Image result for aphids">
            <a:extLst>
              <a:ext uri="{FF2B5EF4-FFF2-40B4-BE49-F238E27FC236}">
                <a16:creationId xmlns:a16="http://schemas.microsoft.com/office/drawing/2014/main" id="{5C4CEEE1-5374-47D1-8788-33F400B738D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26633" y="393949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 descr="Image result for aphids">
            <a:extLst>
              <a:ext uri="{FF2B5EF4-FFF2-40B4-BE49-F238E27FC236}">
                <a16:creationId xmlns:a16="http://schemas.microsoft.com/office/drawing/2014/main" id="{F812E07E-3B0B-46F5-A590-EEB16F7C632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11791" y="4400781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19" descr="Image result for aphids">
            <a:extLst>
              <a:ext uri="{FF2B5EF4-FFF2-40B4-BE49-F238E27FC236}">
                <a16:creationId xmlns:a16="http://schemas.microsoft.com/office/drawing/2014/main" id="{EAEFCCB8-A2A8-4A7C-BC93-D2CC04F6E88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10380" y="450353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 descr="Image result for aphids">
            <a:extLst>
              <a:ext uri="{FF2B5EF4-FFF2-40B4-BE49-F238E27FC236}">
                <a16:creationId xmlns:a16="http://schemas.microsoft.com/office/drawing/2014/main" id="{02405FD6-0DE0-4A7C-9C12-45EDBD7ED1CA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587158" y="37776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Picture 21" descr="Image result for aphids">
            <a:extLst>
              <a:ext uri="{FF2B5EF4-FFF2-40B4-BE49-F238E27FC236}">
                <a16:creationId xmlns:a16="http://schemas.microsoft.com/office/drawing/2014/main" id="{C35EBE82-3526-4218-997B-1426EE104F0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090407" y="388307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214187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Image result for aphids">
            <a:extLst>
              <a:ext uri="{FF2B5EF4-FFF2-40B4-BE49-F238E27FC236}">
                <a16:creationId xmlns:a16="http://schemas.microsoft.com/office/drawing/2014/main" id="{57DB46C2-A6B0-4498-A90A-8DB4F31844A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233735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Image result for aphids">
            <a:extLst>
              <a:ext uri="{FF2B5EF4-FFF2-40B4-BE49-F238E27FC236}">
                <a16:creationId xmlns:a16="http://schemas.microsoft.com/office/drawing/2014/main" id="{4FF0E2DB-760B-453B-A44D-77FB6DA153C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756960" y="1773314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 result for aphids">
            <a:extLst>
              <a:ext uri="{FF2B5EF4-FFF2-40B4-BE49-F238E27FC236}">
                <a16:creationId xmlns:a16="http://schemas.microsoft.com/office/drawing/2014/main" id="{F2AB3ECA-FC49-4F1C-977E-EA18F9FE47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436694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Image result for aphids">
            <a:extLst>
              <a:ext uri="{FF2B5EF4-FFF2-40B4-BE49-F238E27FC236}">
                <a16:creationId xmlns:a16="http://schemas.microsoft.com/office/drawing/2014/main" id="{CB6F551D-C49F-4857-B73A-FF5EA4FA24E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932292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Image result for aphids">
            <a:extLst>
              <a:ext uri="{FF2B5EF4-FFF2-40B4-BE49-F238E27FC236}">
                <a16:creationId xmlns:a16="http://schemas.microsoft.com/office/drawing/2014/main" id="{C4DAD531-F094-4CD7-97A5-6B64AACF2F3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84220" y="420369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Image result for aphids">
            <a:extLst>
              <a:ext uri="{FF2B5EF4-FFF2-40B4-BE49-F238E27FC236}">
                <a16:creationId xmlns:a16="http://schemas.microsoft.com/office/drawing/2014/main" id="{85E1A190-038E-4DF0-A271-58BA345773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92965" y="488606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 descr="Image result for aphids">
            <a:extLst>
              <a:ext uri="{FF2B5EF4-FFF2-40B4-BE49-F238E27FC236}">
                <a16:creationId xmlns:a16="http://schemas.microsoft.com/office/drawing/2014/main" id="{957A47AD-E54A-4811-A475-5D8014A5446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37450" y="4588698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17" descr="Image result for aphids">
            <a:extLst>
              <a:ext uri="{FF2B5EF4-FFF2-40B4-BE49-F238E27FC236}">
                <a16:creationId xmlns:a16="http://schemas.microsoft.com/office/drawing/2014/main" id="{5C4CEEE1-5374-47D1-8788-33F400B738D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26633" y="393949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 descr="Image result for aphids">
            <a:extLst>
              <a:ext uri="{FF2B5EF4-FFF2-40B4-BE49-F238E27FC236}">
                <a16:creationId xmlns:a16="http://schemas.microsoft.com/office/drawing/2014/main" id="{F812E07E-3B0B-46F5-A590-EEB16F7C632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11791" y="4400781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19" descr="Image result for aphids">
            <a:extLst>
              <a:ext uri="{FF2B5EF4-FFF2-40B4-BE49-F238E27FC236}">
                <a16:creationId xmlns:a16="http://schemas.microsoft.com/office/drawing/2014/main" id="{EAEFCCB8-A2A8-4A7C-BC93-D2CC04F6E88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10380" y="450353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 descr="Image result for aphids">
            <a:extLst>
              <a:ext uri="{FF2B5EF4-FFF2-40B4-BE49-F238E27FC236}">
                <a16:creationId xmlns:a16="http://schemas.microsoft.com/office/drawing/2014/main" id="{02405FD6-0DE0-4A7C-9C12-45EDBD7ED1CA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587158" y="37776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Picture 21" descr="Image result for aphids">
            <a:extLst>
              <a:ext uri="{FF2B5EF4-FFF2-40B4-BE49-F238E27FC236}">
                <a16:creationId xmlns:a16="http://schemas.microsoft.com/office/drawing/2014/main" id="{C35EBE82-3526-4218-997B-1426EE104F0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090407" y="388307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Picture 22" descr="Image result for aphids">
            <a:extLst>
              <a:ext uri="{FF2B5EF4-FFF2-40B4-BE49-F238E27FC236}">
                <a16:creationId xmlns:a16="http://schemas.microsoft.com/office/drawing/2014/main" id="{B09B6ADB-7445-4F99-B6B2-A0E117722CA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167926" y="4240930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699266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Image result for aphids">
            <a:extLst>
              <a:ext uri="{FF2B5EF4-FFF2-40B4-BE49-F238E27FC236}">
                <a16:creationId xmlns:a16="http://schemas.microsoft.com/office/drawing/2014/main" id="{57DB46C2-A6B0-4498-A90A-8DB4F31844A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233735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Image result for aphids">
            <a:extLst>
              <a:ext uri="{FF2B5EF4-FFF2-40B4-BE49-F238E27FC236}">
                <a16:creationId xmlns:a16="http://schemas.microsoft.com/office/drawing/2014/main" id="{4FF0E2DB-760B-453B-A44D-77FB6DA153C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756960" y="1773314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 result for aphids">
            <a:extLst>
              <a:ext uri="{FF2B5EF4-FFF2-40B4-BE49-F238E27FC236}">
                <a16:creationId xmlns:a16="http://schemas.microsoft.com/office/drawing/2014/main" id="{F2AB3ECA-FC49-4F1C-977E-EA18F9FE47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436694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Image result for aphids">
            <a:extLst>
              <a:ext uri="{FF2B5EF4-FFF2-40B4-BE49-F238E27FC236}">
                <a16:creationId xmlns:a16="http://schemas.microsoft.com/office/drawing/2014/main" id="{CB6F551D-C49F-4857-B73A-FF5EA4FA24E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932292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Image result for aphids">
            <a:extLst>
              <a:ext uri="{FF2B5EF4-FFF2-40B4-BE49-F238E27FC236}">
                <a16:creationId xmlns:a16="http://schemas.microsoft.com/office/drawing/2014/main" id="{C4DAD531-F094-4CD7-97A5-6B64AACF2F3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84220" y="420369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Image result for aphids">
            <a:extLst>
              <a:ext uri="{FF2B5EF4-FFF2-40B4-BE49-F238E27FC236}">
                <a16:creationId xmlns:a16="http://schemas.microsoft.com/office/drawing/2014/main" id="{85E1A190-038E-4DF0-A271-58BA345773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92965" y="488606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 descr="Image result for aphids">
            <a:extLst>
              <a:ext uri="{FF2B5EF4-FFF2-40B4-BE49-F238E27FC236}">
                <a16:creationId xmlns:a16="http://schemas.microsoft.com/office/drawing/2014/main" id="{957A47AD-E54A-4811-A475-5D8014A5446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37450" y="4588698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17" descr="Image result for aphids">
            <a:extLst>
              <a:ext uri="{FF2B5EF4-FFF2-40B4-BE49-F238E27FC236}">
                <a16:creationId xmlns:a16="http://schemas.microsoft.com/office/drawing/2014/main" id="{5C4CEEE1-5374-47D1-8788-33F400B738D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26633" y="393949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 descr="Image result for aphids">
            <a:extLst>
              <a:ext uri="{FF2B5EF4-FFF2-40B4-BE49-F238E27FC236}">
                <a16:creationId xmlns:a16="http://schemas.microsoft.com/office/drawing/2014/main" id="{F812E07E-3B0B-46F5-A590-EEB16F7C632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11791" y="4400781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19" descr="Image result for aphids">
            <a:extLst>
              <a:ext uri="{FF2B5EF4-FFF2-40B4-BE49-F238E27FC236}">
                <a16:creationId xmlns:a16="http://schemas.microsoft.com/office/drawing/2014/main" id="{EAEFCCB8-A2A8-4A7C-BC93-D2CC04F6E88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10380" y="450353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 descr="Image result for aphids">
            <a:extLst>
              <a:ext uri="{FF2B5EF4-FFF2-40B4-BE49-F238E27FC236}">
                <a16:creationId xmlns:a16="http://schemas.microsoft.com/office/drawing/2014/main" id="{02405FD6-0DE0-4A7C-9C12-45EDBD7ED1CA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587158" y="37776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Picture 21" descr="Image result for aphids">
            <a:extLst>
              <a:ext uri="{FF2B5EF4-FFF2-40B4-BE49-F238E27FC236}">
                <a16:creationId xmlns:a16="http://schemas.microsoft.com/office/drawing/2014/main" id="{C35EBE82-3526-4218-997B-1426EE104F0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090407" y="388307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Picture 22" descr="Image result for aphids">
            <a:extLst>
              <a:ext uri="{FF2B5EF4-FFF2-40B4-BE49-F238E27FC236}">
                <a16:creationId xmlns:a16="http://schemas.microsoft.com/office/drawing/2014/main" id="{B09B6ADB-7445-4F99-B6B2-A0E117722CA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167926" y="4240930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Picture 23" descr="Image result for aphids">
            <a:extLst>
              <a:ext uri="{FF2B5EF4-FFF2-40B4-BE49-F238E27FC236}">
                <a16:creationId xmlns:a16="http://schemas.microsoft.com/office/drawing/2014/main" id="{ACEBF468-1646-465D-9959-F9572B992A5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207807" y="15274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059403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Image result for aphids">
            <a:extLst>
              <a:ext uri="{FF2B5EF4-FFF2-40B4-BE49-F238E27FC236}">
                <a16:creationId xmlns:a16="http://schemas.microsoft.com/office/drawing/2014/main" id="{57DB46C2-A6B0-4498-A90A-8DB4F31844A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233735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Image result for aphids">
            <a:extLst>
              <a:ext uri="{FF2B5EF4-FFF2-40B4-BE49-F238E27FC236}">
                <a16:creationId xmlns:a16="http://schemas.microsoft.com/office/drawing/2014/main" id="{4FF0E2DB-760B-453B-A44D-77FB6DA153C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756960" y="1773314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 result for aphids">
            <a:extLst>
              <a:ext uri="{FF2B5EF4-FFF2-40B4-BE49-F238E27FC236}">
                <a16:creationId xmlns:a16="http://schemas.microsoft.com/office/drawing/2014/main" id="{F2AB3ECA-FC49-4F1C-977E-EA18F9FE47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436694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Image result for aphids">
            <a:extLst>
              <a:ext uri="{FF2B5EF4-FFF2-40B4-BE49-F238E27FC236}">
                <a16:creationId xmlns:a16="http://schemas.microsoft.com/office/drawing/2014/main" id="{CB6F551D-C49F-4857-B73A-FF5EA4FA24E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932292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Image result for aphids">
            <a:extLst>
              <a:ext uri="{FF2B5EF4-FFF2-40B4-BE49-F238E27FC236}">
                <a16:creationId xmlns:a16="http://schemas.microsoft.com/office/drawing/2014/main" id="{C4DAD531-F094-4CD7-97A5-6B64AACF2F3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84220" y="420369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Image result for aphids">
            <a:extLst>
              <a:ext uri="{FF2B5EF4-FFF2-40B4-BE49-F238E27FC236}">
                <a16:creationId xmlns:a16="http://schemas.microsoft.com/office/drawing/2014/main" id="{85E1A190-038E-4DF0-A271-58BA345773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92965" y="488606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 descr="Image result for aphids">
            <a:extLst>
              <a:ext uri="{FF2B5EF4-FFF2-40B4-BE49-F238E27FC236}">
                <a16:creationId xmlns:a16="http://schemas.microsoft.com/office/drawing/2014/main" id="{957A47AD-E54A-4811-A475-5D8014A5446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37450" y="4588698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17" descr="Image result for aphids">
            <a:extLst>
              <a:ext uri="{FF2B5EF4-FFF2-40B4-BE49-F238E27FC236}">
                <a16:creationId xmlns:a16="http://schemas.microsoft.com/office/drawing/2014/main" id="{5C4CEEE1-5374-47D1-8788-33F400B738D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26633" y="393949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 descr="Image result for aphids">
            <a:extLst>
              <a:ext uri="{FF2B5EF4-FFF2-40B4-BE49-F238E27FC236}">
                <a16:creationId xmlns:a16="http://schemas.microsoft.com/office/drawing/2014/main" id="{F812E07E-3B0B-46F5-A590-EEB16F7C632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11791" y="4400781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19" descr="Image result for aphids">
            <a:extLst>
              <a:ext uri="{FF2B5EF4-FFF2-40B4-BE49-F238E27FC236}">
                <a16:creationId xmlns:a16="http://schemas.microsoft.com/office/drawing/2014/main" id="{EAEFCCB8-A2A8-4A7C-BC93-D2CC04F6E88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10380" y="450353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 descr="Image result for aphids">
            <a:extLst>
              <a:ext uri="{FF2B5EF4-FFF2-40B4-BE49-F238E27FC236}">
                <a16:creationId xmlns:a16="http://schemas.microsoft.com/office/drawing/2014/main" id="{02405FD6-0DE0-4A7C-9C12-45EDBD7ED1CA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587158" y="37776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Picture 21" descr="Image result for aphids">
            <a:extLst>
              <a:ext uri="{FF2B5EF4-FFF2-40B4-BE49-F238E27FC236}">
                <a16:creationId xmlns:a16="http://schemas.microsoft.com/office/drawing/2014/main" id="{C35EBE82-3526-4218-997B-1426EE104F0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090407" y="388307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Picture 22" descr="Image result for aphids">
            <a:extLst>
              <a:ext uri="{FF2B5EF4-FFF2-40B4-BE49-F238E27FC236}">
                <a16:creationId xmlns:a16="http://schemas.microsoft.com/office/drawing/2014/main" id="{B09B6ADB-7445-4F99-B6B2-A0E117722CA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167926" y="4240930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Picture 23" descr="Image result for aphids">
            <a:extLst>
              <a:ext uri="{FF2B5EF4-FFF2-40B4-BE49-F238E27FC236}">
                <a16:creationId xmlns:a16="http://schemas.microsoft.com/office/drawing/2014/main" id="{ACEBF468-1646-465D-9959-F9572B992A5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207807" y="15274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Picture 24" descr="Image result for aphids">
            <a:extLst>
              <a:ext uri="{FF2B5EF4-FFF2-40B4-BE49-F238E27FC236}">
                <a16:creationId xmlns:a16="http://schemas.microsoft.com/office/drawing/2014/main" id="{57125449-EDCC-479E-BC45-D90636A0CA5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65394" y="15274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076597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Image result for aphids">
            <a:extLst>
              <a:ext uri="{FF2B5EF4-FFF2-40B4-BE49-F238E27FC236}">
                <a16:creationId xmlns:a16="http://schemas.microsoft.com/office/drawing/2014/main" id="{57DB46C2-A6B0-4498-A90A-8DB4F31844A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233735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Image result for aphids">
            <a:extLst>
              <a:ext uri="{FF2B5EF4-FFF2-40B4-BE49-F238E27FC236}">
                <a16:creationId xmlns:a16="http://schemas.microsoft.com/office/drawing/2014/main" id="{4FF0E2DB-760B-453B-A44D-77FB6DA153C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756960" y="1773314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 result for aphids">
            <a:extLst>
              <a:ext uri="{FF2B5EF4-FFF2-40B4-BE49-F238E27FC236}">
                <a16:creationId xmlns:a16="http://schemas.microsoft.com/office/drawing/2014/main" id="{F2AB3ECA-FC49-4F1C-977E-EA18F9FE47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436694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Image result for aphids">
            <a:extLst>
              <a:ext uri="{FF2B5EF4-FFF2-40B4-BE49-F238E27FC236}">
                <a16:creationId xmlns:a16="http://schemas.microsoft.com/office/drawing/2014/main" id="{CB6F551D-C49F-4857-B73A-FF5EA4FA24E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932292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Image result for aphids">
            <a:extLst>
              <a:ext uri="{FF2B5EF4-FFF2-40B4-BE49-F238E27FC236}">
                <a16:creationId xmlns:a16="http://schemas.microsoft.com/office/drawing/2014/main" id="{C4DAD531-F094-4CD7-97A5-6B64AACF2F3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84220" y="420369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Image result for aphids">
            <a:extLst>
              <a:ext uri="{FF2B5EF4-FFF2-40B4-BE49-F238E27FC236}">
                <a16:creationId xmlns:a16="http://schemas.microsoft.com/office/drawing/2014/main" id="{85E1A190-038E-4DF0-A271-58BA345773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92965" y="488606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 descr="Image result for aphids">
            <a:extLst>
              <a:ext uri="{FF2B5EF4-FFF2-40B4-BE49-F238E27FC236}">
                <a16:creationId xmlns:a16="http://schemas.microsoft.com/office/drawing/2014/main" id="{957A47AD-E54A-4811-A475-5D8014A5446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37450" y="4588698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17" descr="Image result for aphids">
            <a:extLst>
              <a:ext uri="{FF2B5EF4-FFF2-40B4-BE49-F238E27FC236}">
                <a16:creationId xmlns:a16="http://schemas.microsoft.com/office/drawing/2014/main" id="{5C4CEEE1-5374-47D1-8788-33F400B738D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26633" y="393949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 descr="Image result for aphids">
            <a:extLst>
              <a:ext uri="{FF2B5EF4-FFF2-40B4-BE49-F238E27FC236}">
                <a16:creationId xmlns:a16="http://schemas.microsoft.com/office/drawing/2014/main" id="{F812E07E-3B0B-46F5-A590-EEB16F7C632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11791" y="4400781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19" descr="Image result for aphids">
            <a:extLst>
              <a:ext uri="{FF2B5EF4-FFF2-40B4-BE49-F238E27FC236}">
                <a16:creationId xmlns:a16="http://schemas.microsoft.com/office/drawing/2014/main" id="{EAEFCCB8-A2A8-4A7C-BC93-D2CC04F6E88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10380" y="450353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 descr="Image result for aphids">
            <a:extLst>
              <a:ext uri="{FF2B5EF4-FFF2-40B4-BE49-F238E27FC236}">
                <a16:creationId xmlns:a16="http://schemas.microsoft.com/office/drawing/2014/main" id="{02405FD6-0DE0-4A7C-9C12-45EDBD7ED1CA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587158" y="37776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Picture 21" descr="Image result for aphids">
            <a:extLst>
              <a:ext uri="{FF2B5EF4-FFF2-40B4-BE49-F238E27FC236}">
                <a16:creationId xmlns:a16="http://schemas.microsoft.com/office/drawing/2014/main" id="{C35EBE82-3526-4218-997B-1426EE104F0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090407" y="388307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Picture 22" descr="Image result for aphids">
            <a:extLst>
              <a:ext uri="{FF2B5EF4-FFF2-40B4-BE49-F238E27FC236}">
                <a16:creationId xmlns:a16="http://schemas.microsoft.com/office/drawing/2014/main" id="{B09B6ADB-7445-4F99-B6B2-A0E117722CA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167926" y="4240930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Picture 23" descr="Image result for aphids">
            <a:extLst>
              <a:ext uri="{FF2B5EF4-FFF2-40B4-BE49-F238E27FC236}">
                <a16:creationId xmlns:a16="http://schemas.microsoft.com/office/drawing/2014/main" id="{ACEBF468-1646-465D-9959-F9572B992A5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207807" y="15274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Picture 24" descr="Image result for aphids">
            <a:extLst>
              <a:ext uri="{FF2B5EF4-FFF2-40B4-BE49-F238E27FC236}">
                <a16:creationId xmlns:a16="http://schemas.microsoft.com/office/drawing/2014/main" id="{57125449-EDCC-479E-BC45-D90636A0CA5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65394" y="15274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Picture 25" descr="Image result for aphids">
            <a:extLst>
              <a:ext uri="{FF2B5EF4-FFF2-40B4-BE49-F238E27FC236}">
                <a16:creationId xmlns:a16="http://schemas.microsoft.com/office/drawing/2014/main" id="{991F71FA-F2D0-43C5-B665-FF2C9B9F295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377339" y="21338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678102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Image result for aphids">
            <a:extLst>
              <a:ext uri="{FF2B5EF4-FFF2-40B4-BE49-F238E27FC236}">
                <a16:creationId xmlns:a16="http://schemas.microsoft.com/office/drawing/2014/main" id="{57DB46C2-A6B0-4498-A90A-8DB4F31844A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233735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Image result for aphids">
            <a:extLst>
              <a:ext uri="{FF2B5EF4-FFF2-40B4-BE49-F238E27FC236}">
                <a16:creationId xmlns:a16="http://schemas.microsoft.com/office/drawing/2014/main" id="{4FF0E2DB-760B-453B-A44D-77FB6DA153C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756960" y="1773314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 result for aphids">
            <a:extLst>
              <a:ext uri="{FF2B5EF4-FFF2-40B4-BE49-F238E27FC236}">
                <a16:creationId xmlns:a16="http://schemas.microsoft.com/office/drawing/2014/main" id="{F2AB3ECA-FC49-4F1C-977E-EA18F9FE47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436694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Image result for aphids">
            <a:extLst>
              <a:ext uri="{FF2B5EF4-FFF2-40B4-BE49-F238E27FC236}">
                <a16:creationId xmlns:a16="http://schemas.microsoft.com/office/drawing/2014/main" id="{CB6F551D-C49F-4857-B73A-FF5EA4FA24E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932292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Image result for aphids">
            <a:extLst>
              <a:ext uri="{FF2B5EF4-FFF2-40B4-BE49-F238E27FC236}">
                <a16:creationId xmlns:a16="http://schemas.microsoft.com/office/drawing/2014/main" id="{C4DAD531-F094-4CD7-97A5-6B64AACF2F3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84220" y="420369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Image result for aphids">
            <a:extLst>
              <a:ext uri="{FF2B5EF4-FFF2-40B4-BE49-F238E27FC236}">
                <a16:creationId xmlns:a16="http://schemas.microsoft.com/office/drawing/2014/main" id="{85E1A190-038E-4DF0-A271-58BA345773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92965" y="488606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 descr="Image result for aphids">
            <a:extLst>
              <a:ext uri="{FF2B5EF4-FFF2-40B4-BE49-F238E27FC236}">
                <a16:creationId xmlns:a16="http://schemas.microsoft.com/office/drawing/2014/main" id="{957A47AD-E54A-4811-A475-5D8014A5446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37450" y="4588698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17" descr="Image result for aphids">
            <a:extLst>
              <a:ext uri="{FF2B5EF4-FFF2-40B4-BE49-F238E27FC236}">
                <a16:creationId xmlns:a16="http://schemas.microsoft.com/office/drawing/2014/main" id="{5C4CEEE1-5374-47D1-8788-33F400B738D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26633" y="393949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 descr="Image result for aphids">
            <a:extLst>
              <a:ext uri="{FF2B5EF4-FFF2-40B4-BE49-F238E27FC236}">
                <a16:creationId xmlns:a16="http://schemas.microsoft.com/office/drawing/2014/main" id="{F812E07E-3B0B-46F5-A590-EEB16F7C632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11791" y="4400781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19" descr="Image result for aphids">
            <a:extLst>
              <a:ext uri="{FF2B5EF4-FFF2-40B4-BE49-F238E27FC236}">
                <a16:creationId xmlns:a16="http://schemas.microsoft.com/office/drawing/2014/main" id="{EAEFCCB8-A2A8-4A7C-BC93-D2CC04F6E88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10380" y="450353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 descr="Image result for aphids">
            <a:extLst>
              <a:ext uri="{FF2B5EF4-FFF2-40B4-BE49-F238E27FC236}">
                <a16:creationId xmlns:a16="http://schemas.microsoft.com/office/drawing/2014/main" id="{02405FD6-0DE0-4A7C-9C12-45EDBD7ED1CA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587158" y="37776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Picture 21" descr="Image result for aphids">
            <a:extLst>
              <a:ext uri="{FF2B5EF4-FFF2-40B4-BE49-F238E27FC236}">
                <a16:creationId xmlns:a16="http://schemas.microsoft.com/office/drawing/2014/main" id="{C35EBE82-3526-4218-997B-1426EE104F0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090407" y="388307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Picture 22" descr="Image result for aphids">
            <a:extLst>
              <a:ext uri="{FF2B5EF4-FFF2-40B4-BE49-F238E27FC236}">
                <a16:creationId xmlns:a16="http://schemas.microsoft.com/office/drawing/2014/main" id="{B09B6ADB-7445-4F99-B6B2-A0E117722CA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167926" y="4240930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Picture 23" descr="Image result for aphids">
            <a:extLst>
              <a:ext uri="{FF2B5EF4-FFF2-40B4-BE49-F238E27FC236}">
                <a16:creationId xmlns:a16="http://schemas.microsoft.com/office/drawing/2014/main" id="{ACEBF468-1646-465D-9959-F9572B992A5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207807" y="15274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Picture 24" descr="Image result for aphids">
            <a:extLst>
              <a:ext uri="{FF2B5EF4-FFF2-40B4-BE49-F238E27FC236}">
                <a16:creationId xmlns:a16="http://schemas.microsoft.com/office/drawing/2014/main" id="{57125449-EDCC-479E-BC45-D90636A0CA5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65394" y="15274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Picture 25" descr="Image result for aphids">
            <a:extLst>
              <a:ext uri="{FF2B5EF4-FFF2-40B4-BE49-F238E27FC236}">
                <a16:creationId xmlns:a16="http://schemas.microsoft.com/office/drawing/2014/main" id="{991F71FA-F2D0-43C5-B665-FF2C9B9F295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377339" y="21338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673699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Image result for aphids">
            <a:extLst>
              <a:ext uri="{FF2B5EF4-FFF2-40B4-BE49-F238E27FC236}">
                <a16:creationId xmlns:a16="http://schemas.microsoft.com/office/drawing/2014/main" id="{57DB46C2-A6B0-4498-A90A-8DB4F31844A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233735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Image result for aphids">
            <a:extLst>
              <a:ext uri="{FF2B5EF4-FFF2-40B4-BE49-F238E27FC236}">
                <a16:creationId xmlns:a16="http://schemas.microsoft.com/office/drawing/2014/main" id="{4FF0E2DB-760B-453B-A44D-77FB6DA153C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756960" y="1773314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 result for aphids">
            <a:extLst>
              <a:ext uri="{FF2B5EF4-FFF2-40B4-BE49-F238E27FC236}">
                <a16:creationId xmlns:a16="http://schemas.microsoft.com/office/drawing/2014/main" id="{F2AB3ECA-FC49-4F1C-977E-EA18F9FE47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436694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Image result for aphids">
            <a:extLst>
              <a:ext uri="{FF2B5EF4-FFF2-40B4-BE49-F238E27FC236}">
                <a16:creationId xmlns:a16="http://schemas.microsoft.com/office/drawing/2014/main" id="{CB6F551D-C49F-4857-B73A-FF5EA4FA24E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932292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Image result for aphids">
            <a:extLst>
              <a:ext uri="{FF2B5EF4-FFF2-40B4-BE49-F238E27FC236}">
                <a16:creationId xmlns:a16="http://schemas.microsoft.com/office/drawing/2014/main" id="{C4DAD531-F094-4CD7-97A5-6B64AACF2F3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84220" y="420369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Image result for aphids">
            <a:extLst>
              <a:ext uri="{FF2B5EF4-FFF2-40B4-BE49-F238E27FC236}">
                <a16:creationId xmlns:a16="http://schemas.microsoft.com/office/drawing/2014/main" id="{85E1A190-038E-4DF0-A271-58BA345773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92965" y="488606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 descr="Image result for aphids">
            <a:extLst>
              <a:ext uri="{FF2B5EF4-FFF2-40B4-BE49-F238E27FC236}">
                <a16:creationId xmlns:a16="http://schemas.microsoft.com/office/drawing/2014/main" id="{957A47AD-E54A-4811-A475-5D8014A5446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37450" y="4588698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17" descr="Image result for aphids">
            <a:extLst>
              <a:ext uri="{FF2B5EF4-FFF2-40B4-BE49-F238E27FC236}">
                <a16:creationId xmlns:a16="http://schemas.microsoft.com/office/drawing/2014/main" id="{5C4CEEE1-5374-47D1-8788-33F400B738D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26633" y="393949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 descr="Image result for aphids">
            <a:extLst>
              <a:ext uri="{FF2B5EF4-FFF2-40B4-BE49-F238E27FC236}">
                <a16:creationId xmlns:a16="http://schemas.microsoft.com/office/drawing/2014/main" id="{F812E07E-3B0B-46F5-A590-EEB16F7C632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11791" y="4400781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19" descr="Image result for aphids">
            <a:extLst>
              <a:ext uri="{FF2B5EF4-FFF2-40B4-BE49-F238E27FC236}">
                <a16:creationId xmlns:a16="http://schemas.microsoft.com/office/drawing/2014/main" id="{EAEFCCB8-A2A8-4A7C-BC93-D2CC04F6E88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10380" y="450353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 descr="Image result for aphids">
            <a:extLst>
              <a:ext uri="{FF2B5EF4-FFF2-40B4-BE49-F238E27FC236}">
                <a16:creationId xmlns:a16="http://schemas.microsoft.com/office/drawing/2014/main" id="{02405FD6-0DE0-4A7C-9C12-45EDBD7ED1CA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587158" y="37776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Picture 21" descr="Image result for aphids">
            <a:extLst>
              <a:ext uri="{FF2B5EF4-FFF2-40B4-BE49-F238E27FC236}">
                <a16:creationId xmlns:a16="http://schemas.microsoft.com/office/drawing/2014/main" id="{C35EBE82-3526-4218-997B-1426EE104F0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090407" y="388307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Picture 22" descr="Image result for aphids">
            <a:extLst>
              <a:ext uri="{FF2B5EF4-FFF2-40B4-BE49-F238E27FC236}">
                <a16:creationId xmlns:a16="http://schemas.microsoft.com/office/drawing/2014/main" id="{B09B6ADB-7445-4F99-B6B2-A0E117722CA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167926" y="4240930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Picture 23" descr="Image result for aphids">
            <a:extLst>
              <a:ext uri="{FF2B5EF4-FFF2-40B4-BE49-F238E27FC236}">
                <a16:creationId xmlns:a16="http://schemas.microsoft.com/office/drawing/2014/main" id="{ACEBF468-1646-465D-9959-F9572B992A5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207807" y="15274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Picture 24" descr="Image result for aphids">
            <a:extLst>
              <a:ext uri="{FF2B5EF4-FFF2-40B4-BE49-F238E27FC236}">
                <a16:creationId xmlns:a16="http://schemas.microsoft.com/office/drawing/2014/main" id="{57125449-EDCC-479E-BC45-D90636A0CA5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65394" y="15274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Picture 25" descr="Image result for aphids">
            <a:extLst>
              <a:ext uri="{FF2B5EF4-FFF2-40B4-BE49-F238E27FC236}">
                <a16:creationId xmlns:a16="http://schemas.microsoft.com/office/drawing/2014/main" id="{991F71FA-F2D0-43C5-B665-FF2C9B9F295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377339" y="21338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7" name="Picture 26" descr="Image result for aphids">
            <a:extLst>
              <a:ext uri="{FF2B5EF4-FFF2-40B4-BE49-F238E27FC236}">
                <a16:creationId xmlns:a16="http://schemas.microsoft.com/office/drawing/2014/main" id="{B7F098BC-F635-4560-9271-20F2E7FCECBB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22981" y="1599460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757043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Image result for aphids">
            <a:extLst>
              <a:ext uri="{FF2B5EF4-FFF2-40B4-BE49-F238E27FC236}">
                <a16:creationId xmlns:a16="http://schemas.microsoft.com/office/drawing/2014/main" id="{57DB46C2-A6B0-4498-A90A-8DB4F31844A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233735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Image result for aphids">
            <a:extLst>
              <a:ext uri="{FF2B5EF4-FFF2-40B4-BE49-F238E27FC236}">
                <a16:creationId xmlns:a16="http://schemas.microsoft.com/office/drawing/2014/main" id="{4FF0E2DB-760B-453B-A44D-77FB6DA153C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756960" y="1773314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 result for aphids">
            <a:extLst>
              <a:ext uri="{FF2B5EF4-FFF2-40B4-BE49-F238E27FC236}">
                <a16:creationId xmlns:a16="http://schemas.microsoft.com/office/drawing/2014/main" id="{F2AB3ECA-FC49-4F1C-977E-EA18F9FE47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436694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Image result for aphids">
            <a:extLst>
              <a:ext uri="{FF2B5EF4-FFF2-40B4-BE49-F238E27FC236}">
                <a16:creationId xmlns:a16="http://schemas.microsoft.com/office/drawing/2014/main" id="{CB6F551D-C49F-4857-B73A-FF5EA4FA24E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932292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Image result for aphids">
            <a:extLst>
              <a:ext uri="{FF2B5EF4-FFF2-40B4-BE49-F238E27FC236}">
                <a16:creationId xmlns:a16="http://schemas.microsoft.com/office/drawing/2014/main" id="{C4DAD531-F094-4CD7-97A5-6B64AACF2F3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84220" y="420369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Image result for aphids">
            <a:extLst>
              <a:ext uri="{FF2B5EF4-FFF2-40B4-BE49-F238E27FC236}">
                <a16:creationId xmlns:a16="http://schemas.microsoft.com/office/drawing/2014/main" id="{85E1A190-038E-4DF0-A271-58BA345773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92965" y="488606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 descr="Image result for aphids">
            <a:extLst>
              <a:ext uri="{FF2B5EF4-FFF2-40B4-BE49-F238E27FC236}">
                <a16:creationId xmlns:a16="http://schemas.microsoft.com/office/drawing/2014/main" id="{957A47AD-E54A-4811-A475-5D8014A5446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37450" y="4588698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17" descr="Image result for aphids">
            <a:extLst>
              <a:ext uri="{FF2B5EF4-FFF2-40B4-BE49-F238E27FC236}">
                <a16:creationId xmlns:a16="http://schemas.microsoft.com/office/drawing/2014/main" id="{5C4CEEE1-5374-47D1-8788-33F400B738D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26633" y="393949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 descr="Image result for aphids">
            <a:extLst>
              <a:ext uri="{FF2B5EF4-FFF2-40B4-BE49-F238E27FC236}">
                <a16:creationId xmlns:a16="http://schemas.microsoft.com/office/drawing/2014/main" id="{F812E07E-3B0B-46F5-A590-EEB16F7C632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11791" y="4400781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19" descr="Image result for aphids">
            <a:extLst>
              <a:ext uri="{FF2B5EF4-FFF2-40B4-BE49-F238E27FC236}">
                <a16:creationId xmlns:a16="http://schemas.microsoft.com/office/drawing/2014/main" id="{EAEFCCB8-A2A8-4A7C-BC93-D2CC04F6E88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10380" y="450353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 descr="Image result for aphids">
            <a:extLst>
              <a:ext uri="{FF2B5EF4-FFF2-40B4-BE49-F238E27FC236}">
                <a16:creationId xmlns:a16="http://schemas.microsoft.com/office/drawing/2014/main" id="{02405FD6-0DE0-4A7C-9C12-45EDBD7ED1CA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587158" y="37776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Picture 21" descr="Image result for aphids">
            <a:extLst>
              <a:ext uri="{FF2B5EF4-FFF2-40B4-BE49-F238E27FC236}">
                <a16:creationId xmlns:a16="http://schemas.microsoft.com/office/drawing/2014/main" id="{C35EBE82-3526-4218-997B-1426EE104F0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090407" y="388307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Picture 22" descr="Image result for aphids">
            <a:extLst>
              <a:ext uri="{FF2B5EF4-FFF2-40B4-BE49-F238E27FC236}">
                <a16:creationId xmlns:a16="http://schemas.microsoft.com/office/drawing/2014/main" id="{B09B6ADB-7445-4F99-B6B2-A0E117722CA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167926" y="4240930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Picture 23" descr="Image result for aphids">
            <a:extLst>
              <a:ext uri="{FF2B5EF4-FFF2-40B4-BE49-F238E27FC236}">
                <a16:creationId xmlns:a16="http://schemas.microsoft.com/office/drawing/2014/main" id="{ACEBF468-1646-465D-9959-F9572B992A5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207807" y="15274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Picture 24" descr="Image result for aphids">
            <a:extLst>
              <a:ext uri="{FF2B5EF4-FFF2-40B4-BE49-F238E27FC236}">
                <a16:creationId xmlns:a16="http://schemas.microsoft.com/office/drawing/2014/main" id="{57125449-EDCC-479E-BC45-D90636A0CA5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65394" y="15274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Picture 25" descr="Image result for aphids">
            <a:extLst>
              <a:ext uri="{FF2B5EF4-FFF2-40B4-BE49-F238E27FC236}">
                <a16:creationId xmlns:a16="http://schemas.microsoft.com/office/drawing/2014/main" id="{991F71FA-F2D0-43C5-B665-FF2C9B9F295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377339" y="21338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7" name="Picture 26" descr="Image result for aphids">
            <a:extLst>
              <a:ext uri="{FF2B5EF4-FFF2-40B4-BE49-F238E27FC236}">
                <a16:creationId xmlns:a16="http://schemas.microsoft.com/office/drawing/2014/main" id="{B7F098BC-F635-4560-9271-20F2E7FCECBB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22981" y="1599460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Picture 27" descr="Image result for aphids">
            <a:extLst>
              <a:ext uri="{FF2B5EF4-FFF2-40B4-BE49-F238E27FC236}">
                <a16:creationId xmlns:a16="http://schemas.microsoft.com/office/drawing/2014/main" id="{F0495928-64A8-4CDD-8174-2DBAA26ABA2C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45602" y="291908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546383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Image result for aphids">
            <a:extLst>
              <a:ext uri="{FF2B5EF4-FFF2-40B4-BE49-F238E27FC236}">
                <a16:creationId xmlns:a16="http://schemas.microsoft.com/office/drawing/2014/main" id="{57DB46C2-A6B0-4498-A90A-8DB4F31844A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233735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Image result for aphids">
            <a:extLst>
              <a:ext uri="{FF2B5EF4-FFF2-40B4-BE49-F238E27FC236}">
                <a16:creationId xmlns:a16="http://schemas.microsoft.com/office/drawing/2014/main" id="{4FF0E2DB-760B-453B-A44D-77FB6DA153C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756960" y="1773314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 result for aphids">
            <a:extLst>
              <a:ext uri="{FF2B5EF4-FFF2-40B4-BE49-F238E27FC236}">
                <a16:creationId xmlns:a16="http://schemas.microsoft.com/office/drawing/2014/main" id="{F2AB3ECA-FC49-4F1C-977E-EA18F9FE47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436694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Image result for aphids">
            <a:extLst>
              <a:ext uri="{FF2B5EF4-FFF2-40B4-BE49-F238E27FC236}">
                <a16:creationId xmlns:a16="http://schemas.microsoft.com/office/drawing/2014/main" id="{CB6F551D-C49F-4857-B73A-FF5EA4FA24E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932292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Image result for aphids">
            <a:extLst>
              <a:ext uri="{FF2B5EF4-FFF2-40B4-BE49-F238E27FC236}">
                <a16:creationId xmlns:a16="http://schemas.microsoft.com/office/drawing/2014/main" id="{C4DAD531-F094-4CD7-97A5-6B64AACF2F3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84220" y="420369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Image result for aphids">
            <a:extLst>
              <a:ext uri="{FF2B5EF4-FFF2-40B4-BE49-F238E27FC236}">
                <a16:creationId xmlns:a16="http://schemas.microsoft.com/office/drawing/2014/main" id="{85E1A190-038E-4DF0-A271-58BA345773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92965" y="488606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 descr="Image result for aphids">
            <a:extLst>
              <a:ext uri="{FF2B5EF4-FFF2-40B4-BE49-F238E27FC236}">
                <a16:creationId xmlns:a16="http://schemas.microsoft.com/office/drawing/2014/main" id="{957A47AD-E54A-4811-A475-5D8014A5446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37450" y="4588698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17" descr="Image result for aphids">
            <a:extLst>
              <a:ext uri="{FF2B5EF4-FFF2-40B4-BE49-F238E27FC236}">
                <a16:creationId xmlns:a16="http://schemas.microsoft.com/office/drawing/2014/main" id="{5C4CEEE1-5374-47D1-8788-33F400B738D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26633" y="393949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 descr="Image result for aphids">
            <a:extLst>
              <a:ext uri="{FF2B5EF4-FFF2-40B4-BE49-F238E27FC236}">
                <a16:creationId xmlns:a16="http://schemas.microsoft.com/office/drawing/2014/main" id="{F812E07E-3B0B-46F5-A590-EEB16F7C632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11791" y="4400781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19" descr="Image result for aphids">
            <a:extLst>
              <a:ext uri="{FF2B5EF4-FFF2-40B4-BE49-F238E27FC236}">
                <a16:creationId xmlns:a16="http://schemas.microsoft.com/office/drawing/2014/main" id="{EAEFCCB8-A2A8-4A7C-BC93-D2CC04F6E88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10380" y="450353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 descr="Image result for aphids">
            <a:extLst>
              <a:ext uri="{FF2B5EF4-FFF2-40B4-BE49-F238E27FC236}">
                <a16:creationId xmlns:a16="http://schemas.microsoft.com/office/drawing/2014/main" id="{02405FD6-0DE0-4A7C-9C12-45EDBD7ED1CA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587158" y="37776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Picture 21" descr="Image result for aphids">
            <a:extLst>
              <a:ext uri="{FF2B5EF4-FFF2-40B4-BE49-F238E27FC236}">
                <a16:creationId xmlns:a16="http://schemas.microsoft.com/office/drawing/2014/main" id="{C35EBE82-3526-4218-997B-1426EE104F0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090407" y="388307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Picture 22" descr="Image result for aphids">
            <a:extLst>
              <a:ext uri="{FF2B5EF4-FFF2-40B4-BE49-F238E27FC236}">
                <a16:creationId xmlns:a16="http://schemas.microsoft.com/office/drawing/2014/main" id="{B09B6ADB-7445-4F99-B6B2-A0E117722CA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167926" y="4240930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Picture 23" descr="Image result for aphids">
            <a:extLst>
              <a:ext uri="{FF2B5EF4-FFF2-40B4-BE49-F238E27FC236}">
                <a16:creationId xmlns:a16="http://schemas.microsoft.com/office/drawing/2014/main" id="{ACEBF468-1646-465D-9959-F9572B992A5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207807" y="15274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Picture 24" descr="Image result for aphids">
            <a:extLst>
              <a:ext uri="{FF2B5EF4-FFF2-40B4-BE49-F238E27FC236}">
                <a16:creationId xmlns:a16="http://schemas.microsoft.com/office/drawing/2014/main" id="{57125449-EDCC-479E-BC45-D90636A0CA5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65394" y="15274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Picture 25" descr="Image result for aphids">
            <a:extLst>
              <a:ext uri="{FF2B5EF4-FFF2-40B4-BE49-F238E27FC236}">
                <a16:creationId xmlns:a16="http://schemas.microsoft.com/office/drawing/2014/main" id="{991F71FA-F2D0-43C5-B665-FF2C9B9F295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377339" y="21338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7" name="Picture 26" descr="Image result for aphids">
            <a:extLst>
              <a:ext uri="{FF2B5EF4-FFF2-40B4-BE49-F238E27FC236}">
                <a16:creationId xmlns:a16="http://schemas.microsoft.com/office/drawing/2014/main" id="{B7F098BC-F635-4560-9271-20F2E7FCECBB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22981" y="1599460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Picture 27" descr="Image result for aphids">
            <a:extLst>
              <a:ext uri="{FF2B5EF4-FFF2-40B4-BE49-F238E27FC236}">
                <a16:creationId xmlns:a16="http://schemas.microsoft.com/office/drawing/2014/main" id="{F0495928-64A8-4CDD-8174-2DBAA26ABA2C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45602" y="291908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9" name="Picture 28" descr="Image result for aphids">
            <a:extLst>
              <a:ext uri="{FF2B5EF4-FFF2-40B4-BE49-F238E27FC236}">
                <a16:creationId xmlns:a16="http://schemas.microsoft.com/office/drawing/2014/main" id="{ECFC84C0-75B3-4532-B793-14EC31C658A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529206" y="348576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70398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765542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Image result for aphids">
            <a:extLst>
              <a:ext uri="{FF2B5EF4-FFF2-40B4-BE49-F238E27FC236}">
                <a16:creationId xmlns:a16="http://schemas.microsoft.com/office/drawing/2014/main" id="{57DB46C2-A6B0-4498-A90A-8DB4F31844A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233735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Image result for aphids">
            <a:extLst>
              <a:ext uri="{FF2B5EF4-FFF2-40B4-BE49-F238E27FC236}">
                <a16:creationId xmlns:a16="http://schemas.microsoft.com/office/drawing/2014/main" id="{4FF0E2DB-760B-453B-A44D-77FB6DA153C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756960" y="1773314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 result for aphids">
            <a:extLst>
              <a:ext uri="{FF2B5EF4-FFF2-40B4-BE49-F238E27FC236}">
                <a16:creationId xmlns:a16="http://schemas.microsoft.com/office/drawing/2014/main" id="{F2AB3ECA-FC49-4F1C-977E-EA18F9FE47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436694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Image result for aphids">
            <a:extLst>
              <a:ext uri="{FF2B5EF4-FFF2-40B4-BE49-F238E27FC236}">
                <a16:creationId xmlns:a16="http://schemas.microsoft.com/office/drawing/2014/main" id="{CB6F551D-C49F-4857-B73A-FF5EA4FA24E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932292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Image result for aphids">
            <a:extLst>
              <a:ext uri="{FF2B5EF4-FFF2-40B4-BE49-F238E27FC236}">
                <a16:creationId xmlns:a16="http://schemas.microsoft.com/office/drawing/2014/main" id="{C4DAD531-F094-4CD7-97A5-6B64AACF2F3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84220" y="420369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Image result for aphids">
            <a:extLst>
              <a:ext uri="{FF2B5EF4-FFF2-40B4-BE49-F238E27FC236}">
                <a16:creationId xmlns:a16="http://schemas.microsoft.com/office/drawing/2014/main" id="{85E1A190-038E-4DF0-A271-58BA345773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92965" y="488606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 descr="Image result for aphids">
            <a:extLst>
              <a:ext uri="{FF2B5EF4-FFF2-40B4-BE49-F238E27FC236}">
                <a16:creationId xmlns:a16="http://schemas.microsoft.com/office/drawing/2014/main" id="{957A47AD-E54A-4811-A475-5D8014A5446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37450" y="4588698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17" descr="Image result for aphids">
            <a:extLst>
              <a:ext uri="{FF2B5EF4-FFF2-40B4-BE49-F238E27FC236}">
                <a16:creationId xmlns:a16="http://schemas.microsoft.com/office/drawing/2014/main" id="{5C4CEEE1-5374-47D1-8788-33F400B738D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26633" y="393949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 descr="Image result for aphids">
            <a:extLst>
              <a:ext uri="{FF2B5EF4-FFF2-40B4-BE49-F238E27FC236}">
                <a16:creationId xmlns:a16="http://schemas.microsoft.com/office/drawing/2014/main" id="{F812E07E-3B0B-46F5-A590-EEB16F7C632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11791" y="4400781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19" descr="Image result for aphids">
            <a:extLst>
              <a:ext uri="{FF2B5EF4-FFF2-40B4-BE49-F238E27FC236}">
                <a16:creationId xmlns:a16="http://schemas.microsoft.com/office/drawing/2014/main" id="{EAEFCCB8-A2A8-4A7C-BC93-D2CC04F6E88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10380" y="450353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 descr="Image result for aphids">
            <a:extLst>
              <a:ext uri="{FF2B5EF4-FFF2-40B4-BE49-F238E27FC236}">
                <a16:creationId xmlns:a16="http://schemas.microsoft.com/office/drawing/2014/main" id="{02405FD6-0DE0-4A7C-9C12-45EDBD7ED1CA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587158" y="37776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Picture 21" descr="Image result for aphids">
            <a:extLst>
              <a:ext uri="{FF2B5EF4-FFF2-40B4-BE49-F238E27FC236}">
                <a16:creationId xmlns:a16="http://schemas.microsoft.com/office/drawing/2014/main" id="{C35EBE82-3526-4218-997B-1426EE104F0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090407" y="388307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Picture 22" descr="Image result for aphids">
            <a:extLst>
              <a:ext uri="{FF2B5EF4-FFF2-40B4-BE49-F238E27FC236}">
                <a16:creationId xmlns:a16="http://schemas.microsoft.com/office/drawing/2014/main" id="{B09B6ADB-7445-4F99-B6B2-A0E117722CA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167926" y="4240930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Picture 23" descr="Image result for aphids">
            <a:extLst>
              <a:ext uri="{FF2B5EF4-FFF2-40B4-BE49-F238E27FC236}">
                <a16:creationId xmlns:a16="http://schemas.microsoft.com/office/drawing/2014/main" id="{ACEBF468-1646-465D-9959-F9572B992A5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207807" y="15274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Picture 24" descr="Image result for aphids">
            <a:extLst>
              <a:ext uri="{FF2B5EF4-FFF2-40B4-BE49-F238E27FC236}">
                <a16:creationId xmlns:a16="http://schemas.microsoft.com/office/drawing/2014/main" id="{57125449-EDCC-479E-BC45-D90636A0CA5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65394" y="15274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Picture 25" descr="Image result for aphids">
            <a:extLst>
              <a:ext uri="{FF2B5EF4-FFF2-40B4-BE49-F238E27FC236}">
                <a16:creationId xmlns:a16="http://schemas.microsoft.com/office/drawing/2014/main" id="{991F71FA-F2D0-43C5-B665-FF2C9B9F295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377339" y="21338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7" name="Picture 26" descr="Image result for aphids">
            <a:extLst>
              <a:ext uri="{FF2B5EF4-FFF2-40B4-BE49-F238E27FC236}">
                <a16:creationId xmlns:a16="http://schemas.microsoft.com/office/drawing/2014/main" id="{B7F098BC-F635-4560-9271-20F2E7FCECBB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22981" y="1599460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Picture 27" descr="Image result for aphids">
            <a:extLst>
              <a:ext uri="{FF2B5EF4-FFF2-40B4-BE49-F238E27FC236}">
                <a16:creationId xmlns:a16="http://schemas.microsoft.com/office/drawing/2014/main" id="{F0495928-64A8-4CDD-8174-2DBAA26ABA2C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45602" y="291908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9" name="Picture 28" descr="Image result for aphids">
            <a:extLst>
              <a:ext uri="{FF2B5EF4-FFF2-40B4-BE49-F238E27FC236}">
                <a16:creationId xmlns:a16="http://schemas.microsoft.com/office/drawing/2014/main" id="{ECFC84C0-75B3-4532-B793-14EC31C658A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529206" y="348576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" name="Picture 29" descr="Image result for aphids">
            <a:extLst>
              <a:ext uri="{FF2B5EF4-FFF2-40B4-BE49-F238E27FC236}">
                <a16:creationId xmlns:a16="http://schemas.microsoft.com/office/drawing/2014/main" id="{BEF7D9AA-077A-42B5-B186-D83320BD94D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569023" y="413417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110736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Image result for aphids">
            <a:extLst>
              <a:ext uri="{FF2B5EF4-FFF2-40B4-BE49-F238E27FC236}">
                <a16:creationId xmlns:a16="http://schemas.microsoft.com/office/drawing/2014/main" id="{57DB46C2-A6B0-4498-A90A-8DB4F31844A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233735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Image result for aphids">
            <a:extLst>
              <a:ext uri="{FF2B5EF4-FFF2-40B4-BE49-F238E27FC236}">
                <a16:creationId xmlns:a16="http://schemas.microsoft.com/office/drawing/2014/main" id="{4FF0E2DB-760B-453B-A44D-77FB6DA153C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756960" y="1773314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 result for aphids">
            <a:extLst>
              <a:ext uri="{FF2B5EF4-FFF2-40B4-BE49-F238E27FC236}">
                <a16:creationId xmlns:a16="http://schemas.microsoft.com/office/drawing/2014/main" id="{F2AB3ECA-FC49-4F1C-977E-EA18F9FE47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436694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Image result for aphids">
            <a:extLst>
              <a:ext uri="{FF2B5EF4-FFF2-40B4-BE49-F238E27FC236}">
                <a16:creationId xmlns:a16="http://schemas.microsoft.com/office/drawing/2014/main" id="{CB6F551D-C49F-4857-B73A-FF5EA4FA24E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5932292" y="239641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Image result for aphids">
            <a:extLst>
              <a:ext uri="{FF2B5EF4-FFF2-40B4-BE49-F238E27FC236}">
                <a16:creationId xmlns:a16="http://schemas.microsoft.com/office/drawing/2014/main" id="{C4DAD531-F094-4CD7-97A5-6B64AACF2F3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84220" y="420369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Image result for aphids">
            <a:extLst>
              <a:ext uri="{FF2B5EF4-FFF2-40B4-BE49-F238E27FC236}">
                <a16:creationId xmlns:a16="http://schemas.microsoft.com/office/drawing/2014/main" id="{85E1A190-038E-4DF0-A271-58BA3457734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92965" y="4886062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 descr="Image result for aphids">
            <a:extLst>
              <a:ext uri="{FF2B5EF4-FFF2-40B4-BE49-F238E27FC236}">
                <a16:creationId xmlns:a16="http://schemas.microsoft.com/office/drawing/2014/main" id="{957A47AD-E54A-4811-A475-5D8014A5446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37450" y="4588698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17" descr="Image result for aphids">
            <a:extLst>
              <a:ext uri="{FF2B5EF4-FFF2-40B4-BE49-F238E27FC236}">
                <a16:creationId xmlns:a16="http://schemas.microsoft.com/office/drawing/2014/main" id="{5C4CEEE1-5374-47D1-8788-33F400B738D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26633" y="393949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 descr="Image result for aphids">
            <a:extLst>
              <a:ext uri="{FF2B5EF4-FFF2-40B4-BE49-F238E27FC236}">
                <a16:creationId xmlns:a16="http://schemas.microsoft.com/office/drawing/2014/main" id="{F812E07E-3B0B-46F5-A590-EEB16F7C6329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11791" y="4400781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19" descr="Image result for aphids">
            <a:extLst>
              <a:ext uri="{FF2B5EF4-FFF2-40B4-BE49-F238E27FC236}">
                <a16:creationId xmlns:a16="http://schemas.microsoft.com/office/drawing/2014/main" id="{EAEFCCB8-A2A8-4A7C-BC93-D2CC04F6E88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10380" y="450353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 descr="Image result for aphids">
            <a:extLst>
              <a:ext uri="{FF2B5EF4-FFF2-40B4-BE49-F238E27FC236}">
                <a16:creationId xmlns:a16="http://schemas.microsoft.com/office/drawing/2014/main" id="{02405FD6-0DE0-4A7C-9C12-45EDBD7ED1CA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587158" y="37776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Picture 21" descr="Image result for aphids">
            <a:extLst>
              <a:ext uri="{FF2B5EF4-FFF2-40B4-BE49-F238E27FC236}">
                <a16:creationId xmlns:a16="http://schemas.microsoft.com/office/drawing/2014/main" id="{C35EBE82-3526-4218-997B-1426EE104F0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090407" y="388307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Picture 22" descr="Image result for aphids">
            <a:extLst>
              <a:ext uri="{FF2B5EF4-FFF2-40B4-BE49-F238E27FC236}">
                <a16:creationId xmlns:a16="http://schemas.microsoft.com/office/drawing/2014/main" id="{B09B6ADB-7445-4F99-B6B2-A0E117722CA2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167926" y="4240930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Picture 23" descr="Image result for aphids">
            <a:extLst>
              <a:ext uri="{FF2B5EF4-FFF2-40B4-BE49-F238E27FC236}">
                <a16:creationId xmlns:a16="http://schemas.microsoft.com/office/drawing/2014/main" id="{ACEBF468-1646-465D-9959-F9572B992A5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207807" y="15274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Picture 24" descr="Image result for aphids">
            <a:extLst>
              <a:ext uri="{FF2B5EF4-FFF2-40B4-BE49-F238E27FC236}">
                <a16:creationId xmlns:a16="http://schemas.microsoft.com/office/drawing/2014/main" id="{57125449-EDCC-479E-BC45-D90636A0CA5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665394" y="15274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Picture 25" descr="Image result for aphids">
            <a:extLst>
              <a:ext uri="{FF2B5EF4-FFF2-40B4-BE49-F238E27FC236}">
                <a16:creationId xmlns:a16="http://schemas.microsoft.com/office/drawing/2014/main" id="{991F71FA-F2D0-43C5-B665-FF2C9B9F295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377339" y="213388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7" name="Picture 26" descr="Image result for aphids">
            <a:extLst>
              <a:ext uri="{FF2B5EF4-FFF2-40B4-BE49-F238E27FC236}">
                <a16:creationId xmlns:a16="http://schemas.microsoft.com/office/drawing/2014/main" id="{B7F098BC-F635-4560-9271-20F2E7FCECBB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122981" y="1599460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Picture 27" descr="Image result for aphids">
            <a:extLst>
              <a:ext uri="{FF2B5EF4-FFF2-40B4-BE49-F238E27FC236}">
                <a16:creationId xmlns:a16="http://schemas.microsoft.com/office/drawing/2014/main" id="{F0495928-64A8-4CDD-8174-2DBAA26ABA2C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45602" y="291908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9" name="Picture 28" descr="Image result for aphids">
            <a:extLst>
              <a:ext uri="{FF2B5EF4-FFF2-40B4-BE49-F238E27FC236}">
                <a16:creationId xmlns:a16="http://schemas.microsoft.com/office/drawing/2014/main" id="{ECFC84C0-75B3-4532-B793-14EC31C658A1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529206" y="348576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" name="Picture 29" descr="Image result for aphids">
            <a:extLst>
              <a:ext uri="{FF2B5EF4-FFF2-40B4-BE49-F238E27FC236}">
                <a16:creationId xmlns:a16="http://schemas.microsoft.com/office/drawing/2014/main" id="{BEF7D9AA-077A-42B5-B186-D83320BD94D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569023" y="413417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1" name="Picture 30" descr="Image result for aphids">
            <a:extLst>
              <a:ext uri="{FF2B5EF4-FFF2-40B4-BE49-F238E27FC236}">
                <a16:creationId xmlns:a16="http://schemas.microsoft.com/office/drawing/2014/main" id="{8DBC65D0-37F4-44A6-B822-94122E4506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585185" y="4768616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40474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10430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71264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48885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185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6174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oybean leaf outline">
            <a:extLst>
              <a:ext uri="{FF2B5EF4-FFF2-40B4-BE49-F238E27FC236}">
                <a16:creationId xmlns:a16="http://schemas.microsoft.com/office/drawing/2014/main" id="{9B295E1C-AD63-4A21-B6DB-B416DCDDD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46" y="70669"/>
            <a:ext cx="8397151" cy="67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phids">
            <a:extLst>
              <a:ext uri="{FF2B5EF4-FFF2-40B4-BE49-F238E27FC236}">
                <a16:creationId xmlns:a16="http://schemas.microsoft.com/office/drawing/2014/main" id="{194F3ADF-32E0-4421-A979-6EF22EEBE165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6594460" y="330432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aphids">
            <a:extLst>
              <a:ext uri="{FF2B5EF4-FFF2-40B4-BE49-F238E27FC236}">
                <a16:creationId xmlns:a16="http://schemas.microsoft.com/office/drawing/2014/main" id="{5D202922-E9C5-48CB-BCCA-B363B3EF596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92847" y="267843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aphids">
            <a:extLst>
              <a:ext uri="{FF2B5EF4-FFF2-40B4-BE49-F238E27FC236}">
                <a16:creationId xmlns:a16="http://schemas.microsoft.com/office/drawing/2014/main" id="{97FFB91C-3293-404D-883B-53960BFD556D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090809" y="3586349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Image result for aphids">
            <a:extLst>
              <a:ext uri="{FF2B5EF4-FFF2-40B4-BE49-F238E27FC236}">
                <a16:creationId xmlns:a16="http://schemas.microsoft.com/office/drawing/2014/main" id="{1994ADD9-FA56-46D6-9C83-1D4AF7679858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8120152" y="5168083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Image result for aphids">
            <a:extLst>
              <a:ext uri="{FF2B5EF4-FFF2-40B4-BE49-F238E27FC236}">
                <a16:creationId xmlns:a16="http://schemas.microsoft.com/office/drawing/2014/main" id="{3346E03F-B236-410D-8F0E-23B81DA6D676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667680" y="5050637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Image result for aphids">
            <a:extLst>
              <a:ext uri="{FF2B5EF4-FFF2-40B4-BE49-F238E27FC236}">
                <a16:creationId xmlns:a16="http://schemas.microsoft.com/office/drawing/2014/main" id="{04454322-E7BB-45B5-9B66-CFEA65C24F8F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699466"/>
              </a:clrFrom>
              <a:clrTo>
                <a:srgbClr val="6994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9786" r="7377" b="13009"/>
          <a:stretch/>
        </p:blipFill>
        <p:spPr bwMode="auto">
          <a:xfrm>
            <a:off x="7701326" y="2055335"/>
            <a:ext cx="418826" cy="5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50189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Fett</dc:creator>
  <cp:lastModifiedBy>Will Fett</cp:lastModifiedBy>
  <cp:revision>1</cp:revision>
  <dcterms:created xsi:type="dcterms:W3CDTF">2017-10-11T21:21:08Z</dcterms:created>
  <dcterms:modified xsi:type="dcterms:W3CDTF">2017-10-11T21:21:41Z</dcterms:modified>
</cp:coreProperties>
</file>